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1" r:id="rId2"/>
    <p:sldId id="260" r:id="rId3"/>
    <p:sldId id="262" r:id="rId4"/>
    <p:sldId id="263" r:id="rId5"/>
  </p:sldIdLst>
  <p:sldSz cx="12192000" cy="6858000"/>
  <p:notesSz cx="6858000" cy="9144000"/>
  <p:embeddedFontLst>
    <p:embeddedFont>
      <p:font typeface="Play" pitchFamily="2" charset="77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12CCA66-BA44-4167-A8E0-1558106233CF}">
          <p14:sldIdLst>
            <p14:sldId id="261"/>
            <p14:sldId id="260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5n6f5Sk6xCk4P6vjktuNFwIfZ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0"/>
    <p:restoredTop sz="94942" autoAdjust="0"/>
  </p:normalViewPr>
  <p:slideViewPr>
    <p:cSldViewPr snapToGrid="0">
      <p:cViewPr varScale="1">
        <p:scale>
          <a:sx n="139" d="100"/>
          <a:sy n="139" d="100"/>
        </p:scale>
        <p:origin x="5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516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46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4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4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575923-FC1B-E469-05F0-D30313BD32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08D84-22C7-E705-0254-83827CFD8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1FB77-217A-0242-9A8F-DB3BA362C198}" type="datetimeFigureOut">
              <a:rPr lang="en-RO" smtClean="0"/>
              <a:t>08.04.2024</a:t>
            </a:fld>
            <a:endParaRPr lang="en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9C72E-C708-10F9-7347-408C9C4A4A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C42DA-E9F1-7931-1269-D5F99B7C72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30E0B-6760-254E-BE13-E38C11865F19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276588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3128230" y="1198361"/>
            <a:ext cx="5935540" cy="140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3128230" y="2862209"/>
            <a:ext cx="5935540" cy="297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 sz="1800" b="1" cap="none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Play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Play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2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12" name="Picture 11" descr="A screenshot of a cellphone&#10;&#10;Description automatically generated">
            <a:extLst>
              <a:ext uri="{FF2B5EF4-FFF2-40B4-BE49-F238E27FC236}">
                <a16:creationId xmlns:a16="http://schemas.microsoft.com/office/drawing/2014/main" id="{95374C1B-DEC0-ED02-60B2-CAA24D561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2562" y="13672"/>
            <a:ext cx="2719791" cy="68399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 rot="5400000">
            <a:off x="8374152" y="2711168"/>
            <a:ext cx="4775865" cy="215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body" idx="1"/>
          </p:nvPr>
        </p:nvSpPr>
        <p:spPr>
          <a:xfrm rot="5400000">
            <a:off x="2921476" y="-196033"/>
            <a:ext cx="4775866" cy="797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804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" name="Google Shape;70;p25">
            <a:extLst>
              <a:ext uri="{FF2B5EF4-FFF2-40B4-BE49-F238E27FC236}">
                <a16:creationId xmlns:a16="http://schemas.microsoft.com/office/drawing/2014/main" id="{0D38803B-8E40-EB15-C126-8F6580CED14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38400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71;p25">
            <a:extLst>
              <a:ext uri="{FF2B5EF4-FFF2-40B4-BE49-F238E27FC236}">
                <a16:creationId xmlns:a16="http://schemas.microsoft.com/office/drawing/2014/main" id="{03C626FB-DBCB-6F8E-9FB5-CAB45B5E249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72;p25">
            <a:extLst>
              <a:ext uri="{FF2B5EF4-FFF2-40B4-BE49-F238E27FC236}">
                <a16:creationId xmlns:a16="http://schemas.microsoft.com/office/drawing/2014/main" id="{A6703E36-9064-6F36-AF15-4446BC9EA7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D9E05DD0-F905-69A9-DE6A-C60A475DF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2777" cy="6858000"/>
          </a:xfrm>
          <a:prstGeom prst="rect">
            <a:avLst/>
          </a:prstGeom>
        </p:spPr>
      </p:pic>
      <p:pic>
        <p:nvPicPr>
          <p:cNvPr id="6" name="Picture 5" descr="A green hexagons on a black background&#10;&#10;Description automatically generated">
            <a:extLst>
              <a:ext uri="{FF2B5EF4-FFF2-40B4-BE49-F238E27FC236}">
                <a16:creationId xmlns:a16="http://schemas.microsoft.com/office/drawing/2014/main" id="{4FCB14BB-6307-E919-B27D-4237910FD4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8956358" y="1838995"/>
            <a:ext cx="1065978" cy="190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1572386" y="1008384"/>
            <a:ext cx="5935540" cy="140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1572386" y="2870522"/>
            <a:ext cx="5935540" cy="297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 sz="1800" b="1" cap="none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Play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Play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2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" name="Google Shape;70;p25">
            <a:extLst>
              <a:ext uri="{FF2B5EF4-FFF2-40B4-BE49-F238E27FC236}">
                <a16:creationId xmlns:a16="http://schemas.microsoft.com/office/drawing/2014/main" id="{9FE05152-223A-455C-BDF8-8B3424D0836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38400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71;p25">
            <a:extLst>
              <a:ext uri="{FF2B5EF4-FFF2-40B4-BE49-F238E27FC236}">
                <a16:creationId xmlns:a16="http://schemas.microsoft.com/office/drawing/2014/main" id="{8874F151-4E8D-E96F-D89F-77A91A682CC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72;p25">
            <a:extLst>
              <a:ext uri="{FF2B5EF4-FFF2-40B4-BE49-F238E27FC236}">
                <a16:creationId xmlns:a16="http://schemas.microsoft.com/office/drawing/2014/main" id="{89F62242-1BCD-D875-D678-75776A2E25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Picture 10" descr="A green hexagons on a black background&#10;&#10;Description automatically generated">
            <a:extLst>
              <a:ext uri="{FF2B5EF4-FFF2-40B4-BE49-F238E27FC236}">
                <a16:creationId xmlns:a16="http://schemas.microsoft.com/office/drawing/2014/main" id="{5419FD5C-9F0A-2AA3-30C0-434FF19674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2386" y="2547525"/>
            <a:ext cx="1065978" cy="190180"/>
          </a:xfrm>
          <a:prstGeom prst="rect">
            <a:avLst/>
          </a:prstGeom>
        </p:spPr>
      </p:pic>
      <p:pic>
        <p:nvPicPr>
          <p:cNvPr id="5" name="Picture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F592F17D-6646-0217-A2A9-E6E73CE402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92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1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1384005" y="1156003"/>
            <a:ext cx="9214884" cy="126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1384005" y="2731626"/>
            <a:ext cx="7907079" cy="336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74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40"/>
              <a:buFont typeface="Pl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66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92"/>
              <a:buFont typeface="Pl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92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" name="Google Shape;70;p25">
            <a:extLst>
              <a:ext uri="{FF2B5EF4-FFF2-40B4-BE49-F238E27FC236}">
                <a16:creationId xmlns:a16="http://schemas.microsoft.com/office/drawing/2014/main" id="{1E9691C3-C862-F71E-AE58-F0FC2A3727A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38400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71;p25">
            <a:extLst>
              <a:ext uri="{FF2B5EF4-FFF2-40B4-BE49-F238E27FC236}">
                <a16:creationId xmlns:a16="http://schemas.microsoft.com/office/drawing/2014/main" id="{395EFA17-5464-FC22-F218-4B18B89E585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72;p25">
            <a:extLst>
              <a:ext uri="{FF2B5EF4-FFF2-40B4-BE49-F238E27FC236}">
                <a16:creationId xmlns:a16="http://schemas.microsoft.com/office/drawing/2014/main" id="{1614C652-19E3-548B-B05E-F64CB2C0A2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" name="Picture 6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92AC4065-B5FA-FD4D-67D1-8E5D9100AE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2777" cy="6858000"/>
          </a:xfrm>
          <a:prstGeom prst="rect">
            <a:avLst/>
          </a:prstGeom>
        </p:spPr>
      </p:pic>
      <p:pic>
        <p:nvPicPr>
          <p:cNvPr id="10" name="Picture 9" descr="A green hexagons on a black background&#10;&#10;Description automatically generated">
            <a:extLst>
              <a:ext uri="{FF2B5EF4-FFF2-40B4-BE49-F238E27FC236}">
                <a16:creationId xmlns:a16="http://schemas.microsoft.com/office/drawing/2014/main" id="{DDFB01C5-9FD1-0555-CCEF-35D3E59BE6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6212" y="2480277"/>
            <a:ext cx="1065978" cy="190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title"/>
          </p:nvPr>
        </p:nvSpPr>
        <p:spPr>
          <a:xfrm>
            <a:off x="1283018" y="1371599"/>
            <a:ext cx="10442760" cy="93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1"/>
          </p:nvPr>
        </p:nvSpPr>
        <p:spPr>
          <a:xfrm>
            <a:off x="1283018" y="2638744"/>
            <a:ext cx="5084947" cy="69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 sz="1800" b="1" cap="none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Play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Play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2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2"/>
          </p:nvPr>
        </p:nvSpPr>
        <p:spPr>
          <a:xfrm>
            <a:off x="1283018" y="3429000"/>
            <a:ext cx="5084947" cy="276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804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3"/>
          </p:nvPr>
        </p:nvSpPr>
        <p:spPr>
          <a:xfrm>
            <a:off x="6542590" y="2638744"/>
            <a:ext cx="5183188" cy="69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 sz="1800" b="1" cap="none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Play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Play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2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4"/>
          </p:nvPr>
        </p:nvSpPr>
        <p:spPr>
          <a:xfrm>
            <a:off x="6542590" y="3429000"/>
            <a:ext cx="5183188" cy="276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804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" name="Google Shape;70;p25">
            <a:extLst>
              <a:ext uri="{FF2B5EF4-FFF2-40B4-BE49-F238E27FC236}">
                <a16:creationId xmlns:a16="http://schemas.microsoft.com/office/drawing/2014/main" id="{19200E3C-A152-9FDE-38A2-66EB6F0042E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38400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71;p25">
            <a:extLst>
              <a:ext uri="{FF2B5EF4-FFF2-40B4-BE49-F238E27FC236}">
                <a16:creationId xmlns:a16="http://schemas.microsoft.com/office/drawing/2014/main" id="{1733636E-D7FE-C908-DCE4-350EEF44C75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72;p25">
            <a:extLst>
              <a:ext uri="{FF2B5EF4-FFF2-40B4-BE49-F238E27FC236}">
                <a16:creationId xmlns:a16="http://schemas.microsoft.com/office/drawing/2014/main" id="{8D47A69E-9D53-036C-8D7E-27DAB6E8A0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" name="Picture 5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42717B9A-CC2E-7903-2B77-A39FD9B2F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2777" cy="6858000"/>
          </a:xfrm>
          <a:prstGeom prst="rect">
            <a:avLst/>
          </a:prstGeom>
        </p:spPr>
      </p:pic>
      <p:pic>
        <p:nvPicPr>
          <p:cNvPr id="7" name="Picture 6" descr="A green hexagons on a black background&#10;&#10;Description automatically generated">
            <a:extLst>
              <a:ext uri="{FF2B5EF4-FFF2-40B4-BE49-F238E27FC236}">
                <a16:creationId xmlns:a16="http://schemas.microsoft.com/office/drawing/2014/main" id="{E347C189-1464-CFA4-43E0-F368C2BD3B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6459" y="2376966"/>
            <a:ext cx="1065978" cy="190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1384005" y="1128531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" name="Google Shape;70;p25">
            <a:extLst>
              <a:ext uri="{FF2B5EF4-FFF2-40B4-BE49-F238E27FC236}">
                <a16:creationId xmlns:a16="http://schemas.microsoft.com/office/drawing/2014/main" id="{DED72CFF-E7F2-F0F3-235F-CFBC1AC4714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38400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71;p25">
            <a:extLst>
              <a:ext uri="{FF2B5EF4-FFF2-40B4-BE49-F238E27FC236}">
                <a16:creationId xmlns:a16="http://schemas.microsoft.com/office/drawing/2014/main" id="{E8FA3559-D575-2AFD-4F8F-14B629312B6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72;p25">
            <a:extLst>
              <a:ext uri="{FF2B5EF4-FFF2-40B4-BE49-F238E27FC236}">
                <a16:creationId xmlns:a16="http://schemas.microsoft.com/office/drawing/2014/main" id="{E497381D-E4A8-9793-593E-8047A68087C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" name="Picture 5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5B610A8F-A450-7C68-4E82-9A4BCFD8E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2777" cy="6858000"/>
          </a:xfrm>
          <a:prstGeom prst="rect">
            <a:avLst/>
          </a:prstGeom>
        </p:spPr>
      </p:pic>
      <p:pic>
        <p:nvPicPr>
          <p:cNvPr id="8" name="Picture 7" descr="A green hexagons on a black background&#10;&#10;Description automatically generated">
            <a:extLst>
              <a:ext uri="{FF2B5EF4-FFF2-40B4-BE49-F238E27FC236}">
                <a16:creationId xmlns:a16="http://schemas.microsoft.com/office/drawing/2014/main" id="{96C5BE74-D569-0B07-0196-A317AAA3B6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6212" y="2480277"/>
            <a:ext cx="1065978" cy="190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25">
            <a:extLst>
              <a:ext uri="{FF2B5EF4-FFF2-40B4-BE49-F238E27FC236}">
                <a16:creationId xmlns:a16="http://schemas.microsoft.com/office/drawing/2014/main" id="{3A1CCA18-5B16-AB95-2327-B57DC687C72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38400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71;p25">
            <a:extLst>
              <a:ext uri="{FF2B5EF4-FFF2-40B4-BE49-F238E27FC236}">
                <a16:creationId xmlns:a16="http://schemas.microsoft.com/office/drawing/2014/main" id="{FDDD44EB-4AFD-A4F1-7357-B03E0E2A63D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72;p25">
            <a:extLst>
              <a:ext uri="{FF2B5EF4-FFF2-40B4-BE49-F238E27FC236}">
                <a16:creationId xmlns:a16="http://schemas.microsoft.com/office/drawing/2014/main" id="{9072E926-5AA4-5AA1-2025-AAD9A60115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" name="Picture 5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BC106B67-701E-892D-D39B-DC2F51DD9F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2777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306167" y="930602"/>
            <a:ext cx="3859397" cy="147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1"/>
          </p:nvPr>
        </p:nvSpPr>
        <p:spPr>
          <a:xfrm>
            <a:off x="5576728" y="113789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3286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36"/>
              <a:buChar char="•"/>
              <a:defRPr sz="2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88"/>
              <a:buFont typeface="Play"/>
              <a:buNone/>
              <a:defRPr sz="2400"/>
            </a:lvl2pPr>
            <a:lvl3pPr marL="1371600" lvl="2" indent="-33908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40"/>
              <a:buChar char="•"/>
              <a:defRPr sz="2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Play"/>
              <a:buNone/>
              <a:defRPr sz="1800"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 sz="18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2"/>
          </p:nvPr>
        </p:nvSpPr>
        <p:spPr>
          <a:xfrm>
            <a:off x="1306168" y="2766350"/>
            <a:ext cx="3859397" cy="325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92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18"/>
              <a:buFont typeface="Play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44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70"/>
              <a:buFont typeface="Play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7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2" name="Google Shape;70;p25">
            <a:extLst>
              <a:ext uri="{FF2B5EF4-FFF2-40B4-BE49-F238E27FC236}">
                <a16:creationId xmlns:a16="http://schemas.microsoft.com/office/drawing/2014/main" id="{5C1B42E0-FF47-65F0-C542-D305E8745356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3061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71;p25">
            <a:extLst>
              <a:ext uri="{FF2B5EF4-FFF2-40B4-BE49-F238E27FC236}">
                <a16:creationId xmlns:a16="http://schemas.microsoft.com/office/drawing/2014/main" id="{9B4BBF7A-204B-0D4D-6F54-E8206E19887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689785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72;p25">
            <a:extLst>
              <a:ext uri="{FF2B5EF4-FFF2-40B4-BE49-F238E27FC236}">
                <a16:creationId xmlns:a16="http://schemas.microsoft.com/office/drawing/2014/main" id="{BFB98879-4439-E372-32D9-8F4F79EC3D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730158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E1141808-5F7E-3008-FE9D-FE6B7578D0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2777" cy="6858000"/>
          </a:xfrm>
          <a:prstGeom prst="rect">
            <a:avLst/>
          </a:prstGeom>
        </p:spPr>
      </p:pic>
      <p:pic>
        <p:nvPicPr>
          <p:cNvPr id="6" name="Picture 5" descr="A green hexagons on a black background&#10;&#10;Description automatically generated">
            <a:extLst>
              <a:ext uri="{FF2B5EF4-FFF2-40B4-BE49-F238E27FC236}">
                <a16:creationId xmlns:a16="http://schemas.microsoft.com/office/drawing/2014/main" id="{0D1EFD09-E1B9-E073-0205-68A9D25575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6212" y="2480277"/>
            <a:ext cx="1065978" cy="190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1384005" y="953229"/>
            <a:ext cx="3859397" cy="147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25"/>
          <p:cNvSpPr>
            <a:spLocks noGrp="1"/>
          </p:cNvSpPr>
          <p:nvPr>
            <p:ph type="pic" idx="2"/>
          </p:nvPr>
        </p:nvSpPr>
        <p:spPr>
          <a:xfrm>
            <a:off x="5654565" y="1114224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5"/>
          <p:cNvSpPr txBox="1">
            <a:spLocks noGrp="1"/>
          </p:cNvSpPr>
          <p:nvPr>
            <p:ph type="body" idx="1"/>
          </p:nvPr>
        </p:nvSpPr>
        <p:spPr>
          <a:xfrm>
            <a:off x="1384005" y="2731625"/>
            <a:ext cx="3859397" cy="326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92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18"/>
              <a:buFont typeface="Play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44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70"/>
              <a:buFont typeface="Play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7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70" name="Google Shape;70;p25"/>
          <p:cNvSpPr txBox="1">
            <a:spLocks noGrp="1"/>
          </p:cNvSpPr>
          <p:nvPr>
            <p:ph type="dt" idx="10"/>
          </p:nvPr>
        </p:nvSpPr>
        <p:spPr>
          <a:xfrm>
            <a:off x="138400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5"/>
          <p:cNvSpPr txBox="1">
            <a:spLocks noGrp="1"/>
          </p:cNvSpPr>
          <p:nvPr>
            <p:ph type="ft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sldNum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0AA9F176-9AD0-A633-41CC-61B1BFC1F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2777" cy="6858000"/>
          </a:xfrm>
          <a:prstGeom prst="rect">
            <a:avLst/>
          </a:prstGeom>
        </p:spPr>
      </p:pic>
      <p:pic>
        <p:nvPicPr>
          <p:cNvPr id="3" name="Picture 2" descr="A green hexagons on a black background&#10;&#10;Description automatically generated">
            <a:extLst>
              <a:ext uri="{FF2B5EF4-FFF2-40B4-BE49-F238E27FC236}">
                <a16:creationId xmlns:a16="http://schemas.microsoft.com/office/drawing/2014/main" id="{7F5928E6-4792-5209-4BBC-D2277F3FD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6212" y="2480277"/>
            <a:ext cx="1065978" cy="190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>
            <a:spLocks noGrp="1"/>
          </p:cNvSpPr>
          <p:nvPr>
            <p:ph type="title"/>
          </p:nvPr>
        </p:nvSpPr>
        <p:spPr>
          <a:xfrm>
            <a:off x="1342663" y="1082233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1"/>
          </p:nvPr>
        </p:nvSpPr>
        <p:spPr>
          <a:xfrm rot="5400000">
            <a:off x="4953885" y="-810149"/>
            <a:ext cx="3140756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804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" name="Google Shape;70;p25">
            <a:extLst>
              <a:ext uri="{FF2B5EF4-FFF2-40B4-BE49-F238E27FC236}">
                <a16:creationId xmlns:a16="http://schemas.microsoft.com/office/drawing/2014/main" id="{808B046B-C60C-4C32-4467-24A09F8A269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38400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71;p25">
            <a:extLst>
              <a:ext uri="{FF2B5EF4-FFF2-40B4-BE49-F238E27FC236}">
                <a16:creationId xmlns:a16="http://schemas.microsoft.com/office/drawing/2014/main" id="{610CDE2F-6146-8381-1024-548653810E4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72;p25">
            <a:extLst>
              <a:ext uri="{FF2B5EF4-FFF2-40B4-BE49-F238E27FC236}">
                <a16:creationId xmlns:a16="http://schemas.microsoft.com/office/drawing/2014/main" id="{EA8A178F-96B0-9740-6AAC-7AF3128020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ABE933B3-AF20-8488-966D-45C3DC0C7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2777" cy="6858000"/>
          </a:xfrm>
          <a:prstGeom prst="rect">
            <a:avLst/>
          </a:prstGeom>
        </p:spPr>
      </p:pic>
      <p:pic>
        <p:nvPicPr>
          <p:cNvPr id="6" name="Picture 5" descr="A green hexagons on a black background&#10;&#10;Description automatically generated">
            <a:extLst>
              <a:ext uri="{FF2B5EF4-FFF2-40B4-BE49-F238E27FC236}">
                <a16:creationId xmlns:a16="http://schemas.microsoft.com/office/drawing/2014/main" id="{3753CAEA-57DA-87A7-64C0-AB56D8A2F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6212" y="2480277"/>
            <a:ext cx="1065978" cy="1901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607109" y="63910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6790481" y="6391074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 dirty="0"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10830854" y="6391074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Google Shape;10;p16">
            <a:extLst>
              <a:ext uri="{FF2B5EF4-FFF2-40B4-BE49-F238E27FC236}">
                <a16:creationId xmlns:a16="http://schemas.microsoft.com/office/drawing/2014/main" id="{8587B1FA-60F6-531C-835F-EBFE945390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8880" y="1073560"/>
            <a:ext cx="9944987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  <a:defRPr sz="40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5" name="Google Shape;11;p16">
            <a:extLst>
              <a:ext uri="{FF2B5EF4-FFF2-40B4-BE49-F238E27FC236}">
                <a16:creationId xmlns:a16="http://schemas.microsoft.com/office/drawing/2014/main" id="{C407DB48-F4EC-940F-D404-D140AA19F7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08880" y="3252485"/>
            <a:ext cx="9944987" cy="272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699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18"/>
              <a:buFont typeface="Play"/>
              <a:buNone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0594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18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E1ABDD-4EA2-F64F-49BC-431D6935D3A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8006844" y="27270"/>
            <a:ext cx="4185156" cy="104628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4;p1">
            <a:extLst>
              <a:ext uri="{FF2B5EF4-FFF2-40B4-BE49-F238E27FC236}">
                <a16:creationId xmlns:a16="http://schemas.microsoft.com/office/drawing/2014/main" id="{44CD2C6B-8026-FE0A-8E0A-3C06ADDFE6A4}"/>
              </a:ext>
            </a:extLst>
          </p:cNvPr>
          <p:cNvSpPr txBox="1">
            <a:spLocks/>
          </p:cNvSpPr>
          <p:nvPr/>
        </p:nvSpPr>
        <p:spPr>
          <a:xfrm>
            <a:off x="3426376" y="1992630"/>
            <a:ext cx="8586454" cy="933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  <a:defRPr sz="40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solidFill>
                  <a:schemeClr val="accent1"/>
                </a:solidFill>
                <a:latin typeface="Playfair Display" pitchFamily="2" charset="77"/>
                <a:cs typeface="Calibri" panose="020F0502020204030204" pitchFamily="34" charset="0"/>
              </a:rPr>
              <a:t>&lt;&lt;Title&gt;&gt;</a:t>
            </a:r>
            <a:endParaRPr lang="en-US" dirty="0">
              <a:solidFill>
                <a:schemeClr val="accent1"/>
              </a:solidFill>
              <a:latin typeface="Playfair Display" pitchFamily="2" charset="77"/>
              <a:cs typeface="Calibri" panose="020F0502020204030204" pitchFamily="34" charset="0"/>
            </a:endParaRPr>
          </a:p>
        </p:txBody>
      </p:sp>
      <p:sp>
        <p:nvSpPr>
          <p:cNvPr id="11" name="Google Shape;95;p1">
            <a:extLst>
              <a:ext uri="{FF2B5EF4-FFF2-40B4-BE49-F238E27FC236}">
                <a16:creationId xmlns:a16="http://schemas.microsoft.com/office/drawing/2014/main" id="{2AD21405-4C75-BBC9-4970-0EB96C4E54EF}"/>
              </a:ext>
            </a:extLst>
          </p:cNvPr>
          <p:cNvSpPr txBox="1"/>
          <p:nvPr/>
        </p:nvSpPr>
        <p:spPr>
          <a:xfrm>
            <a:off x="3426375" y="3229441"/>
            <a:ext cx="8586455" cy="6452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002060"/>
                </a:solidFill>
                <a:latin typeface="Playfair Display" pitchFamily="2" charset="77"/>
                <a:ea typeface="Calibri"/>
                <a:cs typeface="Calibri" panose="020F0502020204030204" pitchFamily="34" charset="0"/>
                <a:sym typeface="Calibri"/>
              </a:rPr>
              <a:t>&lt;&lt;Subtitle&gt;&gt;</a:t>
            </a:r>
            <a:endParaRPr lang="en-US" dirty="0">
              <a:solidFill>
                <a:srgbClr val="002060"/>
              </a:solidFill>
              <a:latin typeface="Playfair Display" pitchFamily="2" charset="77"/>
              <a:ea typeface="Play"/>
              <a:cs typeface="Calibri" panose="020F0502020204030204" pitchFamily="34" charset="0"/>
              <a:sym typeface="Play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BF291752-E73A-B592-E474-2199C38EB1AF}"/>
              </a:ext>
            </a:extLst>
          </p:cNvPr>
          <p:cNvSpPr txBox="1"/>
          <p:nvPr/>
        </p:nvSpPr>
        <p:spPr>
          <a:xfrm>
            <a:off x="3591292" y="4456030"/>
            <a:ext cx="8426369" cy="8843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1600" b="1" dirty="0">
                <a:solidFill>
                  <a:schemeClr val="accent1"/>
                </a:solidFill>
                <a:latin typeface="Play" panose="020B0604020202020204" charset="0"/>
                <a:ea typeface="Calibri"/>
                <a:cs typeface="Calibri"/>
                <a:sym typeface="Calibri"/>
              </a:rPr>
              <a:t>&lt;&lt;</a:t>
            </a:r>
            <a:r>
              <a:rPr lang="ro-RO" sz="1600" b="1" dirty="0" err="1">
                <a:solidFill>
                  <a:schemeClr val="accent1"/>
                </a:solidFill>
                <a:latin typeface="Play" panose="020B0604020202020204" charset="0"/>
                <a:ea typeface="Calibri"/>
                <a:cs typeface="Calibri"/>
                <a:sym typeface="Calibri"/>
              </a:rPr>
              <a:t>Author</a:t>
            </a:r>
            <a:r>
              <a:rPr lang="ro-RO" sz="1600" b="1" dirty="0">
                <a:solidFill>
                  <a:schemeClr val="accent1"/>
                </a:solidFill>
                <a:latin typeface="Play" panose="020B0604020202020204" charset="0"/>
                <a:ea typeface="Calibri"/>
                <a:cs typeface="Calibri"/>
                <a:sym typeface="Calibri"/>
              </a:rPr>
              <a:t>&gt;&gt;</a:t>
            </a: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1600" b="1" dirty="0">
                <a:solidFill>
                  <a:schemeClr val="accent1"/>
                </a:solidFill>
                <a:latin typeface="Play" panose="020B0604020202020204" charset="0"/>
                <a:ea typeface="Calibri"/>
                <a:cs typeface="Calibri"/>
                <a:sym typeface="Calibri"/>
              </a:rPr>
              <a:t>&lt;&lt;</a:t>
            </a:r>
            <a:r>
              <a:rPr lang="ro-RO" sz="1600" b="1" dirty="0" err="1">
                <a:solidFill>
                  <a:schemeClr val="accent1"/>
                </a:solidFill>
                <a:latin typeface="Play" panose="020B0604020202020204" charset="0"/>
                <a:ea typeface="Calibri"/>
                <a:cs typeface="Calibri"/>
                <a:sym typeface="Calibri"/>
              </a:rPr>
              <a:t>Affiliation</a:t>
            </a:r>
            <a:r>
              <a:rPr lang="ro-RO" sz="1600" b="1" dirty="0">
                <a:solidFill>
                  <a:schemeClr val="accent1"/>
                </a:solidFill>
                <a:latin typeface="Play" panose="020B0604020202020204" charset="0"/>
                <a:ea typeface="Calibri"/>
                <a:cs typeface="Calibri"/>
                <a:sym typeface="Calibri"/>
              </a:rPr>
              <a:t>&gt;&gt;</a:t>
            </a:r>
            <a:endParaRPr lang="en-US" sz="1050" dirty="0">
              <a:solidFill>
                <a:schemeClr val="accent1"/>
              </a:solidFill>
              <a:latin typeface="Play" panose="020B0604020202020204" charset="0"/>
              <a:ea typeface="Play"/>
              <a:cs typeface="Play"/>
              <a:sym typeface="Play"/>
            </a:endParaRPr>
          </a:p>
        </p:txBody>
      </p:sp>
      <p:sp>
        <p:nvSpPr>
          <p:cNvPr id="13" name="Google Shape;95;p1">
            <a:extLst>
              <a:ext uri="{FF2B5EF4-FFF2-40B4-BE49-F238E27FC236}">
                <a16:creationId xmlns:a16="http://schemas.microsoft.com/office/drawing/2014/main" id="{722CDE3B-420B-A1F8-0588-44E787F07648}"/>
              </a:ext>
            </a:extLst>
          </p:cNvPr>
          <p:cNvSpPr txBox="1"/>
          <p:nvPr/>
        </p:nvSpPr>
        <p:spPr>
          <a:xfrm>
            <a:off x="3591292" y="5869202"/>
            <a:ext cx="8426369" cy="5344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1600" b="1" dirty="0">
                <a:solidFill>
                  <a:srgbClr val="002060"/>
                </a:solidFill>
                <a:latin typeface="Play" panose="020B0604020202020204" charset="0"/>
                <a:ea typeface="Calibri"/>
                <a:cs typeface="Calibri"/>
                <a:sym typeface="Calibri"/>
              </a:rPr>
              <a:t>&lt;&lt;</a:t>
            </a:r>
            <a:r>
              <a:rPr lang="ro-RO" sz="1600" b="1" dirty="0" err="1">
                <a:solidFill>
                  <a:srgbClr val="002060"/>
                </a:solidFill>
                <a:latin typeface="Play" panose="020B0604020202020204" charset="0"/>
                <a:ea typeface="Calibri"/>
                <a:cs typeface="Calibri"/>
                <a:sym typeface="Calibri"/>
              </a:rPr>
              <a:t>Location</a:t>
            </a:r>
            <a:r>
              <a:rPr lang="ro-RO" sz="1600" b="1" dirty="0">
                <a:solidFill>
                  <a:srgbClr val="002060"/>
                </a:solidFill>
                <a:latin typeface="Play" panose="020B0604020202020204" charset="0"/>
                <a:ea typeface="Calibri"/>
                <a:cs typeface="Calibri"/>
                <a:sym typeface="Calibri"/>
              </a:rPr>
              <a:t>, Date&gt;&gt;</a:t>
            </a:r>
            <a:endParaRPr lang="en-US" sz="1050" dirty="0">
              <a:solidFill>
                <a:srgbClr val="002060"/>
              </a:solidFill>
              <a:latin typeface="Play" panose="020B0604020202020204" charset="0"/>
              <a:ea typeface="Play"/>
              <a:cs typeface="Play"/>
              <a:sym typeface="Play"/>
            </a:endParaRPr>
          </a:p>
        </p:txBody>
      </p:sp>
    </p:spTree>
    <p:extLst>
      <p:ext uri="{BB962C8B-B14F-4D97-AF65-F5344CB8AC3E}">
        <p14:creationId xmlns:p14="http://schemas.microsoft.com/office/powerpoint/2010/main" val="122310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2E16-4E8D-5EFC-8768-210FF1DFE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RO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840F9-B568-240B-4791-400569A0B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2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7E636-98E4-B6F6-4B04-139FCB5F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RO" dirty="0">
              <a:solidFill>
                <a:schemeClr val="accent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35106-4418-9F11-D391-3D7F0B1DA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>
              <a:solidFill>
                <a:srgbClr val="00206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47AA8F-454D-41E8-5AB3-7102799DD9A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RO" dirty="0">
              <a:solidFill>
                <a:srgbClr val="00206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2A926D-A321-C7CE-717B-CCB4964AC29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RO">
              <a:solidFill>
                <a:srgbClr val="00206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D32231-96C3-5DCE-1482-2CB21DD474CF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RO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9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356D1C5-A167-5443-CA0C-2EEA7554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RO" dirty="0">
              <a:solidFill>
                <a:schemeClr val="accent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4EBE99-D380-5EA5-9BB6-9856AAAD9F5D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0984F7-534F-E14D-F126-71501953D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96164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17</Words>
  <Application>Microsoft Macintosh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Playfair Display</vt:lpstr>
      <vt:lpstr>Arial</vt:lpstr>
      <vt:lpstr>Play</vt:lpstr>
      <vt:lpstr>Calibri</vt:lpstr>
      <vt:lpstr>DashVTI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F01</dc:creator>
  <cp:lastModifiedBy>Sebastian Stefaniga</cp:lastModifiedBy>
  <cp:revision>53</cp:revision>
  <dcterms:created xsi:type="dcterms:W3CDTF">2022-02-07T11:45:39Z</dcterms:created>
  <dcterms:modified xsi:type="dcterms:W3CDTF">2024-04-08T13:32:36Z</dcterms:modified>
</cp:coreProperties>
</file>